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5333E-9A86-4499-A67C-9CCBB176ABAF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BC568-36FE-4286-B74E-167432354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305E2-88E0-43CD-8F60-5E2ED697F85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BEE03-51DD-493B-9D04-8A39BA0CE144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7C481-AC4E-4919-A48D-915340032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ОСОБЕННОСТИ КОРПОРАТИВНОГО УПРАВЛЕНИЯ В БАНКЕ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78595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Дадашева</a:t>
            </a:r>
            <a:r>
              <a:rPr lang="ru-RU" b="1" dirty="0" smtClean="0">
                <a:solidFill>
                  <a:srgbClr val="002060"/>
                </a:solidFill>
              </a:rPr>
              <a:t> О.Ю. доцент </a:t>
            </a:r>
            <a:r>
              <a:rPr lang="ru-RU" b="1" dirty="0" err="1" smtClean="0">
                <a:solidFill>
                  <a:srgbClr val="002060"/>
                </a:solidFill>
              </a:rPr>
              <a:t>Финуниверситета</a:t>
            </a:r>
            <a:r>
              <a:rPr lang="ru-RU" b="1" dirty="0" smtClean="0">
                <a:solidFill>
                  <a:srgbClr val="002060"/>
                </a:solidFill>
              </a:rPr>
              <a:t>, ВШЭ, преподаватель МШБ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8637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ДОСТИЖЕНИЕ БАЛАНСА ИНТЕРЕСОВ УЧАСТНИКОВ, ЧЛЕНОВ СОВЕТА ДИРЕКТОРОВ И ИСПОЛНИТЕЛЬНЫХ ОРГАНОВ  КРЕДИТНОЙ ОРГАНИЗАЦИИ, ЕЕ КРЕДИТОРОВ, ВКЛАДЧИКОВ И ИНЫХ ЗАИНТЕРЕСОВАННЫХ ЛИЦ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ВОПРОСЫ КОРПОРАТИВНОГО УПРАВЛЕНИЯ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357430"/>
            <a:ext cx="205740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ВОПРОСЫ КОРПОРАТИВНОГО УПРАВЛЕНИЯ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ОБЕСПЕЧЕНИЕ СОБЛЮДЕНИЯ ЗАКОНОДАТЕЛЬСТВА РФ УЧРЕДИТЕЛЬНЫХ И ВНУТРЕННИХ ДОКУМЕНТОВ КРЕДИТНОЙ ОРГАНИЗАЦИИ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ОБЕСПЕЧЕНИЕ СОБЛЮДЕНИЯ ПРИНЦИПОВ ПРОФЕССИОНАЛЬНОЙ ЭТИКИ, ПРИНИМАЕМЫХ САМОРЕГУЛИРУЕМЫМИ ОРГАНИЗАЦИЯМИ И ВНУТРЕННИМИ ДОКУМЕНТАМИ БАНКА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        ПИСЬМО ЦБ РФ №119 –Т ОТ 13.09.2005</a:t>
            </a:r>
            <a:endParaRPr lang="ru-RU" sz="2600" b="1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357430"/>
            <a:ext cx="321471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НАПРАВЛЕНИЯ КОРПОРАТИВНОГО УПРАВЛЕНИЯ В КРЕДИТНОЙ ОРГАНИЗАЦИИ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РАСПРЕДЕЛЕНИЕ ПОЛНОМОЧИЙ, ВОПРОСОВ КОМПЕТЕНЦИИ И ПОДОТЧЕТНОСТИ МЕЖДУ ОРАГНАМИ УПРАВЛЕНИЯ</a:t>
            </a:r>
          </a:p>
          <a:p>
            <a:r>
              <a:rPr lang="ru-RU" b="1" smtClean="0">
                <a:solidFill>
                  <a:srgbClr val="002060"/>
                </a:solidFill>
              </a:rPr>
              <a:t>ОРГАНИЗАЦИЯ </a:t>
            </a:r>
            <a:r>
              <a:rPr lang="ru-RU" b="1" dirty="0" smtClean="0">
                <a:solidFill>
                  <a:srgbClr val="002060"/>
                </a:solidFill>
              </a:rPr>
              <a:t>ЭФФЕКТИВНОЙ ДЕЯТЕЛЬНОСТИ СОВЕТА ДИРЕКТОРОВ И ИСПОЛНИТЕЛЬНЫХ ОРГАНОВ БАНКА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НАПРАВЛЕНИЯ КОРПОРАТИВНОГО УПРАВЛЕНИЯ В КРЕДИТНОЙ ОРГАНИЗАЦИИ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УТВЕРЖДЕНИЕ СТРАТЕГИИ РАЗВИТИЯ БАНКА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КОНТРОЛЬ ЗА ЕЕ РЕАЛИЗАЦИЕЙ (ВКЛЮЧАЯ СОЗДАНИЕ ЭФФЕКТИВНЫХ СИСТЕМ ПЛАНИРОВАНИЯ, УПРАВЛЕНИЯ РИСКАМИ, ВНУТРЕННЕГО КОНТРОЛЯ)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ПРЕДОТВРАЩЕНИЕ КОНФЛИКТА ИНТЕРЕСОВ (МЕЖДУ УЧАСТНИКАМИ, ЧЛЕНАМИ СОВЕТА ДИРЕКТОРОВ, МЕНЕДЖЕРАМИ,СЛУЖАЩИМИ, КРЕДИТОРАМИ, ВКЛАДЧИКАМИ)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НАПРАВЛЕНИЯ КОРПОРАТИВНОГО УПРАВЛЕНИЯ В КРЕДИТНОЙ ОРГАНИЗАЦИИ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ОПРЕДЕЛЕНИЕ ПРАВИЛ И ПРОЦЕДУР, ОБЕСПЕЧИВАЮЩИХ СОБЛЮДЕНИЕ ПРИНЦИПОВ ПРОФЕССИОНАЛЬНОЙ ЭТИКИ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ОПРЕДЕЛЕНИЕ ПОРЯДКА И КОНТРОЛЯ ЗА РАСКРЫТИЕМ ИНФОРМАЦИИ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КОМИТЕТЫ СОВЕТА ДИРЕКТОРОВ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686436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 УПРАВЛЕНИЮ РИСКАМИ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 АУДИТУ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 ВОЗНАГРАЖДЕНИЯМ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 НАЗНАЧЕНИЯМ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 СТРАТЕГИЧЕСКОМУ РАЗВИТИЮ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 КОРПОРАТИВНОМУ УПРАВЛЕНИЮ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000372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ОЦЕНКА КАЧЕСТВА КОРПОРАТИВНОГО УПРАВЛЕНИЯ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ОПРОС, ПРОВЕДЕННЫЙ ОРГАНИЗАЦИЙ «Конференция Адама Смита» ПОКАЗАЛ: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		</a:t>
            </a:r>
            <a:r>
              <a:rPr lang="ru-RU" b="1" i="1" dirty="0" smtClean="0">
                <a:solidFill>
                  <a:srgbClr val="C00000"/>
                </a:solidFill>
              </a:rPr>
              <a:t>27% </a:t>
            </a:r>
            <a:r>
              <a:rPr lang="ru-RU" b="1" i="1" dirty="0" smtClean="0">
                <a:solidFill>
                  <a:srgbClr val="002060"/>
                </a:solidFill>
              </a:rPr>
              <a:t>РЕСПОНДЕНТОВ УДОВЛЕТВОРЕНЫ УРОВНЕМ КОРПОРАТИВНОГО УПРАВЛЕНИЯ И ПРОЗРАЧНОСТЬЮ СВОИХ БАНКОВ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ПО ДАННЫМ </a:t>
            </a:r>
            <a:r>
              <a:rPr lang="en-US" b="1" dirty="0" smtClean="0">
                <a:solidFill>
                  <a:srgbClr val="002060"/>
                </a:solidFill>
              </a:rPr>
              <a:t>STANDARD&amp;POOR</a:t>
            </a:r>
            <a:r>
              <a:rPr lang="ru-RU" b="1" dirty="0" smtClean="0">
                <a:solidFill>
                  <a:srgbClr val="002060"/>
                </a:solidFill>
              </a:rPr>
              <a:t> –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СРЕДНИЙ ПОКАЗАТЕЛЬ РАСКРЫТИЯ ИНФОРМАЦИИ РОССИЙСКИМИ БАНКАМИ - 		</a:t>
            </a:r>
            <a:r>
              <a:rPr lang="ru-RU" b="1" i="1" dirty="0" smtClean="0">
                <a:solidFill>
                  <a:srgbClr val="C00000"/>
                </a:solidFill>
              </a:rPr>
              <a:t>48%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ОЦЕНКА КАЧЕСТВА КОРПОРАТИВНОГО УПРАВЛЕНИЯ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28575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ИНСТРУМЕНИТЫ ОЦЕНКИ КАЧЕСТВА КОРПОРАТИВНОГО УПРАВЛЕНИЯ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РЕЙТИНГИ КОРПОРАТИВНОГО УПРАЛЕНИЯ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АУДИТ КОРПОРАТИВНОГО УПРАВЛЕНИЯ</a:t>
            </a: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929198"/>
            <a:ext cx="314327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500174"/>
            <a:ext cx="201454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РЕЙТИНГИ КОРПОРАТИВНОГО УПРАВЛЕНИЯ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НАЦИОНАЛЬНЫЙ РЕЙТИНГ КАЧЕСТВА УПРАВЛЕНИЯ «РИД-ЭКСПЕРТ» </a:t>
            </a:r>
            <a:r>
              <a:rPr lang="ru-RU" b="1" i="1" dirty="0" smtClean="0">
                <a:solidFill>
                  <a:srgbClr val="002060"/>
                </a:solidFill>
              </a:rPr>
              <a:t>-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6.</a:t>
            </a:r>
            <a:r>
              <a:rPr lang="ru-RU" b="1" dirty="0" smtClean="0">
                <a:solidFill>
                  <a:srgbClr val="002060"/>
                </a:solidFill>
              </a:rPr>
              <a:t>Банк ВТБ - 7 подтвержден 12.08.10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</a:rPr>
              <a:t>7.ИК «РУСС-ИНВЕСТ» - 7+ подтвержден 23.09.11</a:t>
            </a:r>
          </a:p>
          <a:p>
            <a:pPr>
              <a:buNone/>
            </a:pPr>
            <a:r>
              <a:rPr lang="ru-RU" b="1" i="1" dirty="0">
                <a:solidFill>
                  <a:srgbClr val="002060"/>
                </a:solidFill>
              </a:rPr>
              <a:t>	</a:t>
            </a:r>
            <a:r>
              <a:rPr lang="en-US" b="1" i="1" dirty="0" smtClean="0">
                <a:solidFill>
                  <a:srgbClr val="0070C0"/>
                </a:solidFill>
              </a:rPr>
              <a:t>STANDARD&amp;POORS </a:t>
            </a:r>
            <a:r>
              <a:rPr lang="ru-RU" b="1" i="1" dirty="0" smtClean="0">
                <a:solidFill>
                  <a:srgbClr val="0070C0"/>
                </a:solidFill>
              </a:rPr>
              <a:t>РЕЙТИНГ</a:t>
            </a:r>
            <a:r>
              <a:rPr lang="en-US" b="1" i="1" dirty="0" smtClean="0">
                <a:solidFill>
                  <a:srgbClr val="0070C0"/>
                </a:solidFill>
              </a:rPr>
              <a:t>  GAMMA</a:t>
            </a:r>
            <a:r>
              <a:rPr lang="ru-RU" b="1" i="1" dirty="0" smtClean="0">
                <a:solidFill>
                  <a:srgbClr val="0070C0"/>
                </a:solidFill>
              </a:rPr>
              <a:t> –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>
                <a:solidFill>
                  <a:srgbClr val="C00000"/>
                </a:solidFill>
              </a:rPr>
              <a:t>	</a:t>
            </a:r>
            <a:r>
              <a:rPr lang="ru-RU" b="1" dirty="0" smtClean="0">
                <a:solidFill>
                  <a:srgbClr val="C00000"/>
                </a:solidFill>
              </a:rPr>
              <a:t>БАНКИ И ФИНАНСОВЫЕ КОМПАНИИ </a:t>
            </a:r>
            <a:r>
              <a:rPr lang="ru-RU" b="1" i="1" dirty="0" smtClean="0">
                <a:solidFill>
                  <a:srgbClr val="C00000"/>
                </a:solidFill>
              </a:rPr>
              <a:t>ОТСУТСТВУЮТ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ФАКТОРЫ, ОПРЕДЕЛЯЮШИЕ ОСОБЕННОСТИ КОРПОРАТИВНОГО УПРАВЛЕНИЯ В БАНКАХ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ВЫПОЛНЕНИЕ БАНКАМИ ФУНКЦИИ ФИНАНСОВОГО ПОСРЕДНИКА;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ВЫСОКАЯ </a:t>
            </a:r>
            <a:r>
              <a:rPr lang="ru-RU" b="1" dirty="0" smtClean="0">
                <a:solidFill>
                  <a:srgbClr val="002060"/>
                </a:solidFill>
              </a:rPr>
              <a:t>ЭКОНОМИЧЕСКАЯ И СОЦИАЛЬНАЯ РОЛЬ БАНКОВ;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ОСОБЕННОСТИ АКТИВОВ БАНКОВ, БОЛЬШАЯ ЧАСТЬ КОТОРЫХ ПОДВЕРЖЕНА РИСКАМ;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ФАКТОРЫ, ОПРЕДЕЛЯЮШИЕ ОСОБЕННОСТИ КОРПОРАТИВНОГО УПРАВЛЕНИЯ В БАНКАХ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БОЛЬШАЯ ДОЛЯ ПРИВЛЕЧЕННЫХ СРЕДСТВ В ПАССИВАХ БАНКОВ;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ВЫСОКИЕ </a:t>
            </a:r>
            <a:r>
              <a:rPr lang="ru-RU" b="1" dirty="0" smtClean="0">
                <a:solidFill>
                  <a:srgbClr val="002060"/>
                </a:solidFill>
              </a:rPr>
              <a:t>РИСКИ </a:t>
            </a:r>
            <a:r>
              <a:rPr lang="ru-RU" b="1" dirty="0" smtClean="0">
                <a:solidFill>
                  <a:srgbClr val="002060"/>
                </a:solidFill>
              </a:rPr>
              <a:t>БАНКОВСКОЙ ДЕЯТЕЛЬНОСТИ;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ВЫСОКАЯ СТЕПЕНЬ РЕГУЛИРОВАНИЯ БАНКОВСКОЙ ДЕЯТЕЛЬНОСТИ.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ФАКТОРЫ, ОПРЕДЕЛЯЮЩИЕ НЕОБХОДИМОСТЬ КОРПОРАТИВНОГО УПРАВЛЕНИЯ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2786083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ОТДЕЛЕНИЕ СОБСТВЕННОСТИ ОТ УПРАВЛЕНИЯ КОМПАНИЕЙ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ПОВЫШЕНИЕ РОЛИ МЕНЕДЖМЕНТА В ПРИНЯТИИ СТРАТЕГИЧЕСКИХ РЕШЕНИЙ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РОСТ ЧИСЛА ПУБЛИЧНЫХ КОМПАНИЙ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714884"/>
            <a:ext cx="479692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ФАКТОРЫ, ОПРЕДЕЛЯЮЩИЕ НЕОБХОДИМОСТЬ КОРПОРАТИВНОГО УПРАВЛЕНИЯ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2143139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РОСТ УЧАСТИЯ ИНСТИТУЦИОНАЛЬНЫХ </a:t>
            </a:r>
            <a:r>
              <a:rPr lang="ru-RU" b="1" i="1" dirty="0" smtClean="0">
                <a:solidFill>
                  <a:srgbClr val="002060"/>
                </a:solidFill>
              </a:rPr>
              <a:t>ИНВЕСТОРОВ В </a:t>
            </a:r>
            <a:r>
              <a:rPr lang="ru-RU" b="1" i="1" dirty="0" smtClean="0">
                <a:solidFill>
                  <a:srgbClr val="002060"/>
                </a:solidFill>
              </a:rPr>
              <a:t>КАПИТАЛАХ КОМПАНИЙ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НЕОБХОДИМОСТЬ ЗАЩИТЫ ИНТЕРЕСОВ МИНОРИТАРНЫХ АКЦИОНЕРОВ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714884"/>
            <a:ext cx="400052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НАДЗОРНЫЕ ОРГАНЫ, ОКАЗЫВАЮЩИЕ ВЛИЯНИЕ НА КОРПОРАТИВНОЕ УПРАВЛЕНИЕ В БАНКАХ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БАНК РОССИИ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ФСФР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БАЗЕЛЬСКИЙ КОМИТЕТ ПО БАНКОВСКОМУ НАДЗОРУ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Основными принципами корпоративного управления ОЭСР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ПРАВА АКЦИОНЕРОВ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РАВНОЕ ОТНОШЕНИЕ К АКЦИОНЕРАМ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РОЛЬ ЗАИНТЕРЕСОВАННЫХ ЛИЦ В УПРАВЛЕНИИ КОМПАНИЕЙ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РАСКРЫТИЕ ИНФОРМАЦИИ И ПРОЗРАЧНОСТЬ БИЗНЕСА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ОБЯЗАННОСТИ ПРАВЛЕНИЯ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ВОПРОСЫ КОРПОРАТИВНОГО УПРАВЛЕНИЯ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ПОЗИЦИЯ БАНКА РОССИИ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5900750" cy="450059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ОПРЕДЕЛЕНИЕ СТРАТЕГИЧЕСКИХ ЦЕЛЕЙ КРЕДИТНОЙ ОРГАНИЗАЦИИ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ПУТЕЙ ИХ ДОСТИЖЕНИЯ (ВКЛЮЧАЯ ПОРЯДОК ОБРАЗОВАНИЯ ОРГАНОВ УПРАВЛЕНИЯ, НАДЕЛЕНИЯ ИХ ПОЛНОМОЧИЯМИ, ОСУЩЕСТВЛЕНИЯ УПРАВЛЕНИЯ ТЕКУЩЕЙ ДЕЯТЕЛЬНОСТЬЮ КРЕДИТНОЙ ОРГАНИЗАЦИИ)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428868"/>
            <a:ext cx="1714512" cy="186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ВОПРОСЫ КОРПОРАТИВНОГО УПРАВЛЕНИЯ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0068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ОСУЩЕСТВЛЕНИЕ КОНТРОЛЯ ЗА ИХ ДОСТИЖЕНИЕМ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СОЗДАНИЕ СТИМУЛОВ ТРУДОВОЙ ДЕЯТЕЛЬНОСТИ, ОБЕСПЕЧИВАЮЩИХ ВЫПОЛНЕНИЕ ОРГАНАМИ УПРАВЛЕНИЯ И СЛУЖАЩИМИ ВСЕХ ДЕЙСТВИЙ, НЕОБХОДИМЫХ ДЛЯ ДОСТИЖЕНИЯ СТРАТЕГИЧЕСКИХ ЦЕЛЕЙ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928934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421</Words>
  <Application>Microsoft Office PowerPoint</Application>
  <PresentationFormat>Экран (4:3)</PresentationFormat>
  <Paragraphs>73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ОСОБЕННОСТИ КОРПОРАТИВНОГО УПРАВЛЕНИЯ В БАНКЕ</vt:lpstr>
      <vt:lpstr>ФАКТОРЫ, ОПРЕДЕЛЯЮШИЕ ОСОБЕННОСТИ КОРПОРАТИВНОГО УПРАВЛЕНИЯ В БАНКАХ </vt:lpstr>
      <vt:lpstr>ФАКТОРЫ, ОПРЕДЕЛЯЮШИЕ ОСОБЕННОСТИ КОРПОРАТИВНОГО УПРАВЛЕНИЯ В БАНКАХ </vt:lpstr>
      <vt:lpstr>ФАКТОРЫ, ОПРЕДЕЛЯЮЩИЕ НЕОБХОДИМОСТЬ КОРПОРАТИВНОГО УПРАВЛЕНИЯ</vt:lpstr>
      <vt:lpstr>ФАКТОРЫ, ОПРЕДЕЛЯЮЩИЕ НЕОБХОДИМОСТЬ КОРПОРАТИВНОГО УПРАВЛЕНИЯ</vt:lpstr>
      <vt:lpstr>НАДЗОРНЫЕ ОРГАНЫ, ОКАЗЫВАЮЩИЕ ВЛИЯНИЕ НА КОРПОРАТИВНОЕ УПРАВЛЕНИЕ В БАНКАХ</vt:lpstr>
      <vt:lpstr>Основными принципами корпоративного управления ОЭСР</vt:lpstr>
      <vt:lpstr>ОСНОВНЫЕ ВОПРОСЫ КОРПОРАТИВНОГО УПРАВЛЕНИЯ  ПОЗИЦИЯ БАНКА РОССИИ</vt:lpstr>
      <vt:lpstr>ОСНОВНЫЕ ВОПРОСЫ КОРПОРАТИВНОГО УПРАВЛЕНИЯ</vt:lpstr>
      <vt:lpstr>ОСНОВНЫЕ ВОПРОСЫ КОРПОРАТИВНОГО УПРАВЛЕНИЯ</vt:lpstr>
      <vt:lpstr>ОСНОВНЫЕ ВОПРОСЫ КОРПОРАТИВНОГО УПРАВЛЕНИЯ</vt:lpstr>
      <vt:lpstr>ОСНОВНЫЕ НАПРАВЛЕНИЯ КОРПОРАТИВНОГО УПРАВЛЕНИЯ В КРЕДИТНОЙ ОРГАНИЗАЦИИ</vt:lpstr>
      <vt:lpstr>ОСНОВНЫЕ НАПРАВЛЕНИЯ КОРПОРАТИВНОГО УПРАВЛЕНИЯ В КРЕДИТНОЙ ОРГАНИЗАЦИИ</vt:lpstr>
      <vt:lpstr>ОСНОВНЫЕ НАПРАВЛЕНИЯ КОРПОРАТИВНОГО УПРАВЛЕНИЯ В КРЕДИТНОЙ ОРГАНИЗАЦИИ</vt:lpstr>
      <vt:lpstr>КОМИТЕТЫ СОВЕТА ДИРЕКТОРОВ</vt:lpstr>
      <vt:lpstr>ОЦЕНКА КАЧЕСТВА КОРПОРАТИВНОГО УПРАВЛЕНИЯ</vt:lpstr>
      <vt:lpstr>ОЦЕНКА КАЧЕСТВА КОРПОРАТИВНОГО УПРАВЛЕНИЯ</vt:lpstr>
      <vt:lpstr>РЕЙТИНГИ КОРПОРАТИВНОГО УПРАВЛЕНИЯ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КОРПОРАТИВНОГО УПРАВЛЕНИЯ В БАНКЕ</dc:title>
  <dc:creator>admin</dc:creator>
  <cp:lastModifiedBy>admin</cp:lastModifiedBy>
  <cp:revision>6</cp:revision>
  <dcterms:created xsi:type="dcterms:W3CDTF">2011-10-04T11:48:35Z</dcterms:created>
  <dcterms:modified xsi:type="dcterms:W3CDTF">2011-10-05T11:03:59Z</dcterms:modified>
</cp:coreProperties>
</file>